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6" r:id="rId1"/>
  </p:sldMasterIdLst>
  <p:notesMasterIdLst>
    <p:notesMasterId r:id="rId11"/>
  </p:notesMasterIdLst>
  <p:sldIdLst>
    <p:sldId id="256" r:id="rId2"/>
    <p:sldId id="298" r:id="rId3"/>
    <p:sldId id="335" r:id="rId4"/>
    <p:sldId id="336" r:id="rId5"/>
    <p:sldId id="337" r:id="rId6"/>
    <p:sldId id="338" r:id="rId7"/>
    <p:sldId id="339" r:id="rId8"/>
    <p:sldId id="340" r:id="rId9"/>
    <p:sldId id="259" r:id="rId10"/>
  </p:sldIdLst>
  <p:sldSz cx="9144000" cy="6858000" type="screen4x3"/>
  <p:notesSz cx="6858000" cy="9144000"/>
  <p:embeddedFontLst>
    <p:embeddedFont>
      <p:font typeface="나눔바른고딕" panose="020B0603020101020101" pitchFamily="50" charset="-127"/>
      <p:regular r:id="rId12"/>
      <p:bold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878D"/>
    <a:srgbClr val="D901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51" d="100"/>
          <a:sy n="151" d="100"/>
        </p:scale>
        <p:origin x="2016" y="17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6" d="100"/>
          <a:sy n="86" d="100"/>
        </p:scale>
        <p:origin x="378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D66BD-D12F-424D-A2C9-40558FE906AD}" type="datetimeFigureOut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AF9120-D3CA-461A-9A04-CB53EC752A9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529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AF9120-D3CA-461A-9A04-CB53EC752A9A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238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rgbClr val="0087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rgbClr val="D901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66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 cap="all" spc="0" baseline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dirty="0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fld id="{F568DC08-D370-4111-83E1-F56D4F014FFC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51520" y="245264"/>
            <a:ext cx="2039233" cy="29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982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FADBA-2D42-476E-9769-29EA4F176723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649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3F8AE-E75C-4B3C-B398-A9F200CB6806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944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467" y="286604"/>
            <a:ext cx="8636000" cy="814063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91440" indent="-91440">
              <a:buClr>
                <a:srgbClr val="322E2F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1pPr>
            <a:lvl2pPr marL="384048" indent="-182880">
              <a:buClr>
                <a:srgbClr val="322E2F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566928" indent="-182880">
              <a:buClr>
                <a:srgbClr val="322E2F"/>
              </a:buClr>
              <a:buFont typeface="Calibri" panose="020F0502020204030204" pitchFamily="34" charset="0"/>
              <a:buChar char="◦"/>
              <a:defRPr>
                <a:solidFill>
                  <a:schemeClr val="tx1"/>
                </a:solidFill>
              </a:defRPr>
            </a:lvl3pPr>
            <a:lvl4pPr marL="749808" indent="-182880">
              <a:buClr>
                <a:srgbClr val="322E2F"/>
              </a:buClr>
              <a:buFont typeface="Calibri" panose="020F0502020204030204" pitchFamily="34" charset="0"/>
              <a:buChar char="−"/>
              <a:defRPr>
                <a:solidFill>
                  <a:schemeClr val="tx1"/>
                </a:solidFill>
              </a:defRPr>
            </a:lvl4pPr>
            <a:lvl5pPr>
              <a:buClr>
                <a:srgbClr val="322E2F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ko-KR" altLang="en-US" dirty="0" smtClean="0"/>
              <a:t> 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23ED4-62A8-431D-9E2C-0216E3103959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22720" y="6130825"/>
            <a:ext cx="1270455" cy="1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103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E76F0-4967-417E-B7AA-1CCAD213EDFC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6297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51F67-C909-45F9-9FCD-76D840F22986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201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5"/>
            <a:ext cx="3703320" cy="32867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2027A-9E3D-4E94-B561-28CA501AAA82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593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C3476-2B89-4971-805E-8EEB745C915D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3263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rgbClr val="0087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rgbClr val="D901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D4996-39E8-475D-9B85-E4A438D84277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3755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99E20443-7060-4D7D-A3CD-E90A4E8FFBA4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266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F995-98F2-4902-A0B0-3DC64DA06E8C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2753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rgbClr val="0087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rgbClr val="D901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2467" y="286605"/>
            <a:ext cx="8630708" cy="8381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467" y="1268760"/>
            <a:ext cx="8630708" cy="48965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ct val="100000"/>
              </a:lnSpc>
              <a:defRPr sz="900">
                <a:solidFill>
                  <a:srgbClr val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fld id="{C91CE046-27CE-4C08-830F-D77BD2669A09}" type="datetime1">
              <a:rPr lang="ko-KR" altLang="en-US" smtClean="0"/>
              <a:pPr/>
              <a:t>2020-03-18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lnSpc>
                <a:spcPct val="100000"/>
              </a:lnSpc>
              <a:defRPr sz="900" cap="all" baseline="0">
                <a:solidFill>
                  <a:srgbClr val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lnSpc>
                <a:spcPct val="100000"/>
              </a:lnSpc>
              <a:defRPr sz="1050">
                <a:solidFill>
                  <a:srgbClr val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defRPr>
            </a:lvl1pPr>
          </a:lstStyle>
          <a:p>
            <a:fld id="{E40ED5F0-6A95-481B-8672-FB28E26E4EF2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262467" y="1124745"/>
            <a:ext cx="86307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550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100000"/>
        </a:lnSpc>
        <a:spcBef>
          <a:spcPct val="0"/>
        </a:spcBef>
        <a:buNone/>
        <a:defRPr sz="4000" b="1" kern="1200" spc="-50" baseline="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1pPr>
    </p:titleStyle>
    <p:bodyStyle>
      <a:lvl1pPr marL="91440" indent="-91440" algn="l" defTabSz="914400" rtl="0" eaLnBrk="1" latinLnBrk="1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1pPr>
      <a:lvl2pPr marL="38404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2pPr>
      <a:lvl3pPr marL="56692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3pPr>
      <a:lvl4pPr marL="74980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4pPr>
      <a:lvl5pPr marL="932688" indent="-182880" algn="l" defTabSz="914400" rtl="0" eaLnBrk="1" latinLnBrk="1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나눔바른고딕" panose="020B0603020101020101" pitchFamily="50" charset="-127"/>
          <a:ea typeface="나눔바른고딕" panose="020B0603020101020101" pitchFamily="50" charset="-127"/>
          <a:cs typeface="Arial" panose="020B0604020202020204" pitchFamily="34" charset="0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602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dirty="0" smtClean="0"/>
              <a:t>[</a:t>
            </a:r>
            <a:r>
              <a:rPr lang="ko-KR" altLang="en-US" dirty="0" smtClean="0"/>
              <a:t>프로젝트 </a:t>
            </a:r>
            <a:r>
              <a:rPr lang="ko-KR" altLang="en-US" dirty="0" err="1" smtClean="0"/>
              <a:t>주제명</a:t>
            </a:r>
            <a:r>
              <a:rPr lang="en-US" altLang="ko-KR" dirty="0" smtClean="0"/>
              <a:t>]</a:t>
            </a:r>
            <a:br>
              <a:rPr lang="en-US" altLang="ko-KR" dirty="0" smtClean="0"/>
            </a:b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421651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b="1" cap="none" dirty="0" err="1"/>
              <a:t>팀명</a:t>
            </a:r>
            <a:r>
              <a:rPr lang="en-US" altLang="ko-KR" b="1" cap="none" dirty="0"/>
              <a:t>: XXX</a:t>
            </a:r>
          </a:p>
          <a:p>
            <a:r>
              <a:rPr lang="ko-KR" altLang="en-US" b="1" cap="none" dirty="0"/>
              <a:t>팀장</a:t>
            </a:r>
            <a:r>
              <a:rPr lang="en-US" altLang="ko-KR" b="1" cap="none" dirty="0"/>
              <a:t>: XXX</a:t>
            </a:r>
          </a:p>
          <a:p>
            <a:r>
              <a:rPr lang="ko-KR" altLang="en-US" b="1" cap="none" dirty="0"/>
              <a:t>팀원</a:t>
            </a:r>
            <a:r>
              <a:rPr lang="en-US" altLang="ko-KR" b="1" cap="none" dirty="0"/>
              <a:t>: XXX(</a:t>
            </a:r>
            <a:r>
              <a:rPr lang="ko-KR" altLang="en-US" b="1" cap="none" dirty="0"/>
              <a:t>학번</a:t>
            </a:r>
            <a:r>
              <a:rPr lang="en-US" altLang="ko-KR" b="1" cap="none" dirty="0"/>
              <a:t>), XXX(</a:t>
            </a:r>
            <a:r>
              <a:rPr lang="ko-KR" altLang="en-US" b="1" cap="none" dirty="0"/>
              <a:t>학번</a:t>
            </a:r>
            <a:r>
              <a:rPr lang="en-US" altLang="ko-KR" b="1" cap="none" dirty="0"/>
              <a:t>), XXX(</a:t>
            </a:r>
            <a:r>
              <a:rPr lang="ko-KR" altLang="en-US" b="1" cap="none" dirty="0"/>
              <a:t>학번</a:t>
            </a:r>
            <a:r>
              <a:rPr lang="en-US" altLang="ko-KR" b="1" cap="none" dirty="0"/>
              <a:t>)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788024" y="196917"/>
            <a:ext cx="4140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2020</a:t>
            </a:r>
            <a:r>
              <a:rPr lang="ko-KR" altLang="en-US" b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학년도 </a:t>
            </a:r>
            <a:r>
              <a:rPr lang="en-US" altLang="ko-KR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학기 종합프로젝트 주제 발표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070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 </a:t>
            </a:r>
            <a:r>
              <a:rPr lang="ko-KR" altLang="en-US" dirty="0" err="1" smtClean="0"/>
              <a:t>팀명</a:t>
            </a:r>
            <a:r>
              <a:rPr lang="en-US" altLang="ko-KR" dirty="0"/>
              <a:t>/</a:t>
            </a:r>
            <a:r>
              <a:rPr lang="ko-KR" altLang="en-US" dirty="0" err="1"/>
              <a:t>팀원구성</a:t>
            </a:r>
            <a:r>
              <a:rPr lang="en-US" altLang="ko-KR" dirty="0"/>
              <a:t>/</a:t>
            </a:r>
            <a:r>
              <a:rPr lang="ko-KR" altLang="en-US" dirty="0"/>
              <a:t>팀장</a:t>
            </a:r>
          </a:p>
          <a:p>
            <a:r>
              <a:rPr lang="ko-KR" altLang="en-US" dirty="0" smtClean="0"/>
              <a:t> 프로젝트 주제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기존 </a:t>
            </a:r>
            <a:r>
              <a:rPr lang="ko-KR" altLang="en-US" dirty="0"/>
              <a:t>시스템의 </a:t>
            </a:r>
            <a:r>
              <a:rPr lang="ko-KR" altLang="en-US" dirty="0" smtClean="0"/>
              <a:t>문제점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개선 </a:t>
            </a:r>
            <a:r>
              <a:rPr lang="ko-KR" altLang="en-US" dirty="0"/>
              <a:t>방향 및 기본 아이디어</a:t>
            </a:r>
          </a:p>
          <a:p>
            <a:r>
              <a:rPr lang="ko-KR" altLang="en-US" dirty="0" smtClean="0"/>
              <a:t> 예상 </a:t>
            </a:r>
            <a:r>
              <a:rPr lang="ko-KR" altLang="en-US" dirty="0"/>
              <a:t>도출 결과물</a:t>
            </a:r>
          </a:p>
          <a:p>
            <a:r>
              <a:rPr lang="ko-KR" altLang="en-US" dirty="0" smtClean="0"/>
              <a:t> 정기적</a:t>
            </a:r>
            <a:r>
              <a:rPr lang="en-US" altLang="ko-KR" dirty="0"/>
              <a:t>/</a:t>
            </a:r>
            <a:r>
              <a:rPr lang="ko-KR" altLang="en-US" dirty="0"/>
              <a:t>비정기적 팀 미팅 일정 및 계획</a:t>
            </a:r>
          </a:p>
          <a:p>
            <a:r>
              <a:rPr lang="ko-KR" altLang="en-US" dirty="0" smtClean="0"/>
              <a:t> 향후 </a:t>
            </a:r>
            <a:r>
              <a:rPr lang="ko-KR" altLang="en-US" dirty="0"/>
              <a:t>개발 일정</a:t>
            </a:r>
          </a:p>
          <a:p>
            <a:pPr>
              <a:buClr>
                <a:srgbClr val="322E2F"/>
              </a:buClr>
            </a:pPr>
            <a:endParaRPr lang="en-US" altLang="ko-KR" dirty="0" smtClean="0"/>
          </a:p>
          <a:p>
            <a:pPr>
              <a:buClr>
                <a:srgbClr val="322E2F"/>
              </a:buClr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7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 </a:t>
            </a:r>
            <a:r>
              <a:rPr lang="ko-KR" altLang="en-US" dirty="0" err="1"/>
              <a:t>팀명</a:t>
            </a:r>
            <a:r>
              <a:rPr lang="en-US" altLang="ko-KR" dirty="0"/>
              <a:t>/</a:t>
            </a:r>
            <a:r>
              <a:rPr lang="ko-KR" altLang="en-US" dirty="0" err="1"/>
              <a:t>팀원구성</a:t>
            </a:r>
            <a:r>
              <a:rPr lang="en-US" altLang="ko-KR" dirty="0"/>
              <a:t>/</a:t>
            </a:r>
            <a:r>
              <a:rPr lang="ko-KR" altLang="en-US" dirty="0" smtClean="0"/>
              <a:t>팀장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>
                <a:solidFill>
                  <a:srgbClr val="0000FF"/>
                </a:solidFill>
              </a:rPr>
              <a:t> </a:t>
            </a:r>
            <a:r>
              <a:rPr lang="en-US" altLang="ko-KR" dirty="0" smtClean="0">
                <a:solidFill>
                  <a:srgbClr val="0000FF"/>
                </a:solidFill>
              </a:rPr>
              <a:t>[</a:t>
            </a:r>
            <a:r>
              <a:rPr lang="ko-KR" altLang="en-US" dirty="0" err="1" smtClean="0">
                <a:solidFill>
                  <a:srgbClr val="0000FF"/>
                </a:solidFill>
              </a:rPr>
              <a:t>팀명</a:t>
            </a:r>
            <a:r>
              <a:rPr lang="en-US" altLang="ko-KR" dirty="0" smtClean="0">
                <a:solidFill>
                  <a:srgbClr val="0000FF"/>
                </a:solidFill>
              </a:rPr>
              <a:t>/</a:t>
            </a:r>
            <a:r>
              <a:rPr lang="ko-KR" altLang="en-US" dirty="0" err="1" smtClean="0">
                <a:solidFill>
                  <a:srgbClr val="0000FF"/>
                </a:solidFill>
              </a:rPr>
              <a:t>팀원구성</a:t>
            </a:r>
            <a:r>
              <a:rPr lang="en-US" altLang="ko-KR" dirty="0" smtClean="0">
                <a:solidFill>
                  <a:srgbClr val="0000FF"/>
                </a:solidFill>
              </a:rPr>
              <a:t>/</a:t>
            </a:r>
            <a:r>
              <a:rPr lang="ko-KR" altLang="en-US" dirty="0" smtClean="0">
                <a:solidFill>
                  <a:srgbClr val="0000FF"/>
                </a:solidFill>
              </a:rPr>
              <a:t>팀장</a:t>
            </a:r>
            <a:r>
              <a:rPr lang="en-US" altLang="ko-KR" dirty="0" smtClean="0">
                <a:solidFill>
                  <a:srgbClr val="0000FF"/>
                </a:solidFill>
              </a:rPr>
              <a:t>]</a:t>
            </a:r>
            <a:r>
              <a:rPr lang="ko-KR" altLang="en-US" dirty="0" smtClean="0">
                <a:solidFill>
                  <a:srgbClr val="0000FF"/>
                </a:solidFill>
              </a:rPr>
              <a:t>에 대해서 자유롭게 기술</a:t>
            </a:r>
            <a:endParaRPr lang="ko-KR" altLang="en-US" dirty="0">
              <a:solidFill>
                <a:srgbClr val="0000FF"/>
              </a:solidFill>
            </a:endParaRPr>
          </a:p>
          <a:p>
            <a:pPr>
              <a:buClr>
                <a:srgbClr val="322E2F"/>
              </a:buClr>
            </a:pPr>
            <a:endParaRPr lang="en-US" altLang="ko-KR" dirty="0" smtClean="0"/>
          </a:p>
          <a:p>
            <a:pPr>
              <a:buClr>
                <a:srgbClr val="322E2F"/>
              </a:buClr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654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주제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 기존의 문제점</a:t>
            </a:r>
            <a:endParaRPr lang="en-US" altLang="ko-KR" dirty="0" smtClean="0"/>
          </a:p>
          <a:p>
            <a:pPr lvl="1"/>
            <a:r>
              <a:rPr lang="ko-KR" altLang="en-US" dirty="0" smtClean="0">
                <a:solidFill>
                  <a:srgbClr val="0000FF"/>
                </a:solidFill>
              </a:rPr>
              <a:t>기존 시스템이나 주제의 문제점이나 개선점에 대해서 자유롭게 기술</a:t>
            </a:r>
            <a:endParaRPr lang="en-US" altLang="ko-KR" dirty="0" smtClean="0">
              <a:solidFill>
                <a:srgbClr val="0000FF"/>
              </a:solidFill>
            </a:endParaRPr>
          </a:p>
          <a:p>
            <a:pPr>
              <a:buClr>
                <a:srgbClr val="322E2F"/>
              </a:buClr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2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주제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 개선 </a:t>
            </a:r>
            <a:r>
              <a:rPr lang="ko-KR" altLang="en-US" dirty="0"/>
              <a:t>방향 및 기본 </a:t>
            </a:r>
            <a:r>
              <a:rPr lang="ko-KR" altLang="en-US" dirty="0" smtClean="0"/>
              <a:t>아이디어</a:t>
            </a:r>
            <a:endParaRPr lang="en-US" altLang="ko-KR" dirty="0" smtClean="0"/>
          </a:p>
          <a:p>
            <a:pPr lvl="1"/>
            <a:r>
              <a:rPr lang="ko-KR" altLang="en-US" dirty="0" smtClean="0">
                <a:solidFill>
                  <a:srgbClr val="0000FF"/>
                </a:solidFill>
              </a:rPr>
              <a:t>개선 방향 및 기본 아이디어에 대해서 자유롭게 기술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29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예상 </a:t>
            </a:r>
            <a:r>
              <a:rPr lang="ko-KR" altLang="en-US" dirty="0"/>
              <a:t>도출 결과물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 </a:t>
            </a:r>
            <a:r>
              <a:rPr lang="ko-KR" altLang="en-US" dirty="0" smtClean="0">
                <a:solidFill>
                  <a:srgbClr val="0000FF"/>
                </a:solidFill>
              </a:rPr>
              <a:t>예상 가능한 결과물에 대해서 기술</a:t>
            </a:r>
            <a:endParaRPr lang="en-US" altLang="ko-KR" dirty="0" smtClean="0">
              <a:solidFill>
                <a:srgbClr val="0000FF"/>
              </a:solidFill>
            </a:endParaRP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~ </a:t>
            </a:r>
            <a:r>
              <a:rPr lang="ko-KR" altLang="en-US" dirty="0" smtClean="0">
                <a:solidFill>
                  <a:srgbClr val="0000FF"/>
                </a:solidFill>
              </a:rPr>
              <a:t>기술</a:t>
            </a:r>
            <a:endParaRPr lang="en-US" altLang="ko-KR" dirty="0" smtClean="0">
              <a:solidFill>
                <a:srgbClr val="0000FF"/>
              </a:solidFill>
            </a:endParaRP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~ </a:t>
            </a:r>
            <a:r>
              <a:rPr lang="ko-KR" altLang="en-US" dirty="0" smtClean="0">
                <a:solidFill>
                  <a:srgbClr val="0000FF"/>
                </a:solidFill>
              </a:rPr>
              <a:t>프로그램</a:t>
            </a:r>
            <a:endParaRPr lang="en-US" altLang="ko-KR" dirty="0" smtClean="0">
              <a:solidFill>
                <a:srgbClr val="0000FF"/>
              </a:solidFill>
            </a:endParaRP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~ </a:t>
            </a:r>
            <a:r>
              <a:rPr lang="ko-KR" altLang="en-US" dirty="0" smtClean="0">
                <a:solidFill>
                  <a:srgbClr val="0000FF"/>
                </a:solidFill>
              </a:rPr>
              <a:t>모듈</a:t>
            </a:r>
            <a:endParaRPr lang="en-US" altLang="ko-KR" dirty="0">
              <a:solidFill>
                <a:srgbClr val="0000FF"/>
              </a:solidFill>
            </a:endParaRPr>
          </a:p>
          <a:p>
            <a:pPr lvl="1"/>
            <a:r>
              <a:rPr lang="en-US" altLang="ko-KR" dirty="0" smtClean="0">
                <a:solidFill>
                  <a:srgbClr val="0000FF"/>
                </a:solidFill>
              </a:rPr>
              <a:t>~ </a:t>
            </a:r>
            <a:r>
              <a:rPr lang="ko-KR" altLang="en-US" dirty="0" smtClean="0">
                <a:solidFill>
                  <a:srgbClr val="0000FF"/>
                </a:solidFill>
              </a:rPr>
              <a:t>라이브러리</a:t>
            </a:r>
            <a:endParaRPr lang="en-US" altLang="ko-KR" dirty="0" smtClean="0">
              <a:solidFill>
                <a:srgbClr val="0000FF"/>
              </a:solidFill>
            </a:endParaRPr>
          </a:p>
          <a:p>
            <a:pPr lvl="1"/>
            <a:r>
              <a:rPr lang="ko-KR" altLang="en-US" dirty="0" smtClean="0">
                <a:solidFill>
                  <a:srgbClr val="0000FF"/>
                </a:solidFill>
              </a:rPr>
              <a:t>와 같은 형태로 기술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322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 정기적</a:t>
            </a:r>
            <a:r>
              <a:rPr lang="en-US" altLang="ko-KR" dirty="0"/>
              <a:t>/</a:t>
            </a:r>
            <a:r>
              <a:rPr lang="ko-KR" altLang="en-US" dirty="0"/>
              <a:t>비정기적 팀 미팅 일정 및 계획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 </a:t>
            </a:r>
            <a:r>
              <a:rPr lang="ko-KR" altLang="en-US" dirty="0" smtClean="0">
                <a:solidFill>
                  <a:srgbClr val="0000FF"/>
                </a:solidFill>
              </a:rPr>
              <a:t>정기적</a:t>
            </a:r>
            <a:r>
              <a:rPr lang="en-US" altLang="ko-KR" dirty="0" smtClean="0">
                <a:solidFill>
                  <a:srgbClr val="0000FF"/>
                </a:solidFill>
              </a:rPr>
              <a:t>/</a:t>
            </a:r>
            <a:r>
              <a:rPr lang="ko-KR" altLang="en-US" dirty="0" smtClean="0">
                <a:solidFill>
                  <a:srgbClr val="0000FF"/>
                </a:solidFill>
              </a:rPr>
              <a:t>비정기적 팀 미팅 일정 및 계획에 대해서 자유롭게 기술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57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ko-KR" altLang="en-US" dirty="0" smtClean="0"/>
              <a:t>향후 개발 일정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 </a:t>
            </a:r>
            <a:r>
              <a:rPr lang="ko-KR" altLang="en-US" dirty="0" smtClean="0">
                <a:solidFill>
                  <a:srgbClr val="0000FF"/>
                </a:solidFill>
              </a:rPr>
              <a:t>향후 </a:t>
            </a:r>
            <a:r>
              <a:rPr lang="en-US" altLang="ko-KR" dirty="0" smtClean="0">
                <a:solidFill>
                  <a:srgbClr val="0000FF"/>
                </a:solidFill>
              </a:rPr>
              <a:t>12~13</a:t>
            </a:r>
            <a:r>
              <a:rPr lang="ko-KR" altLang="en-US" dirty="0" smtClean="0">
                <a:solidFill>
                  <a:srgbClr val="0000FF"/>
                </a:solidFill>
              </a:rPr>
              <a:t>주간의 개발 일정에 대해서 대략적으로 기술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8</a:t>
            </a:fld>
            <a:endParaRPr lang="ko-KR" altLang="en-US"/>
          </a:p>
        </p:txBody>
      </p:sp>
      <p:graphicFrame>
        <p:nvGraphicFramePr>
          <p:cNvPr id="5" name="내용 개체 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6808333"/>
              </p:ext>
            </p:extLst>
          </p:nvPr>
        </p:nvGraphicFramePr>
        <p:xfrm>
          <a:off x="256382" y="1700808"/>
          <a:ext cx="8636792" cy="182880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685658">
                  <a:extLst>
                    <a:ext uri="{9D8B030D-6E8A-4147-A177-3AD203B41FA5}">
                      <a16:colId xmlns:a16="http://schemas.microsoft.com/office/drawing/2014/main" val="4195576123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1122965518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2892275439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3885952864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1836284115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4044437576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505076175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974744493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1599213486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274575300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3264336810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1520126781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3801198817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1027433149"/>
                    </a:ext>
                  </a:extLst>
                </a:gridCol>
                <a:gridCol w="425081">
                  <a:extLst>
                    <a:ext uri="{9D8B030D-6E8A-4147-A177-3AD203B41FA5}">
                      <a16:colId xmlns:a16="http://schemas.microsoft.com/office/drawing/2014/main" val="3036183853"/>
                    </a:ext>
                  </a:extLst>
                </a:gridCol>
              </a:tblGrid>
              <a:tr h="1560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세부내용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2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3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4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5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6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7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8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9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10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11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12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13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14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9161398"/>
                  </a:ext>
                </a:extLst>
              </a:tr>
              <a:tr h="1560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예</a:t>
                      </a:r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</a:t>
                      </a:r>
                      <a:r>
                        <a:rPr lang="ko-KR" altLang="en-US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주제 선정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410366"/>
                  </a:ext>
                </a:extLst>
              </a:tr>
              <a:tr h="1560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…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2173586"/>
                  </a:ext>
                </a:extLst>
              </a:tr>
              <a:tr h="1560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…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8087735"/>
                  </a:ext>
                </a:extLst>
              </a:tr>
              <a:tr h="15601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…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7470274"/>
                  </a:ext>
                </a:extLst>
              </a:tr>
              <a:tr h="1560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최종 결과보고서 작성</a:t>
                      </a:r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5694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010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ED5F0-6A95-481B-8672-FB28E26E4EF2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06" y="0"/>
            <a:ext cx="7853187" cy="422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51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추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추억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793</TotalTime>
  <Words>204</Words>
  <Application>Microsoft Office PowerPoint</Application>
  <PresentationFormat>화면 슬라이드 쇼(4:3)</PresentationFormat>
  <Paragraphs>62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나눔바른고딕</vt:lpstr>
      <vt:lpstr>맑은 고딕</vt:lpstr>
      <vt:lpstr>Calibri</vt:lpstr>
      <vt:lpstr>Arial</vt:lpstr>
      <vt:lpstr>Calibri Light</vt:lpstr>
      <vt:lpstr>Wingdings</vt:lpstr>
      <vt:lpstr>추억</vt:lpstr>
      <vt:lpstr>[프로젝트 주제명] </vt:lpstr>
      <vt:lpstr>목차</vt:lpstr>
      <vt:lpstr> 팀명/팀원구성/팀장</vt:lpstr>
      <vt:lpstr>프로젝트 주제</vt:lpstr>
      <vt:lpstr>프로젝트 주제</vt:lpstr>
      <vt:lpstr>예상 도출 결과물</vt:lpstr>
      <vt:lpstr> 정기적/비정기적 팀 미팅 일정 및 계획</vt:lpstr>
      <vt:lpstr> 향후 개발 일정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Embedded Systems</dc:title>
  <dc:creator>Bongjae Kim</dc:creator>
  <cp:lastModifiedBy>Kim Bongjae</cp:lastModifiedBy>
  <cp:revision>305</cp:revision>
  <dcterms:created xsi:type="dcterms:W3CDTF">2016-02-14T07:49:44Z</dcterms:created>
  <dcterms:modified xsi:type="dcterms:W3CDTF">2020-03-18T06:29:22Z</dcterms:modified>
</cp:coreProperties>
</file>

<file path=docProps/thumbnail.jpeg>
</file>